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2" r:id="rId3"/>
    <p:sldId id="269" r:id="rId4"/>
    <p:sldId id="273" r:id="rId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30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339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331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0270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058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019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6794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992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263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21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66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B14C1-4032-4ECE-A45D-AE479A0ABE20}" type="datetimeFigureOut">
              <a:rPr lang="lt-LT" smtClean="0"/>
              <a:t>2017-10-28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94A36-1DFA-4477-8AFE-6EAF17C9C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16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4627" y="682579"/>
            <a:ext cx="868699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TIKĖJIMO PĖDSAKAIS</a:t>
            </a:r>
          </a:p>
          <a:p>
            <a:pPr algn="ctr"/>
            <a:r>
              <a:rPr lang="lt-LT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Samuelis ir Dovydas</a:t>
            </a:r>
            <a:endParaRPr lang="lt-LT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3305575" y="4631672"/>
            <a:ext cx="8710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Ką dar pasakyti? Man neužtektų laiko, jeigu imčiau pasakoti apie Gedeoną, Baraką, Samsoną,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Jeftę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Dovydą, Samuelį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pranašus, 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kurie tikėjimu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nugalėjo karalystes, vykdė teisumą, įgijo pažadus, užčiaupė liūtams nasrus...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11, 32-33).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669" y="334850"/>
            <a:ext cx="9120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TIKĖJIMAS KLAUSOSI DIEVO BALSO.</a:t>
            </a:r>
            <a:endParaRPr lang="lt-L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716924" y="1421868"/>
            <a:ext cx="10809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lt-LT" sz="2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Klausytis – reiškia girdėti: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Samuelis miegojo Viešpaties šventykloje,  kur buvo Dievo skrynia. Viešpats pašaukė Samuelį. Tas atsiliepė: „Aš  čia“ 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3, 3-4).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704043" y="2793369"/>
            <a:ext cx="1080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lt-LT" sz="2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Klausytis – reiškia suprasti: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Samuelis dar nepažino Viešpaties ir jam  dar nebuvo apreikštas Viešpaties žodis. Viešpats pašaukė Samuelį trečią kartą. Atsikėlęs jis vėl nuėjo pas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Elį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ir sakė: „Aš čia. Tu mane šaukei“.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suprato, kad Viešpats šaukia berniuką 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3, 7-8).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716924" y="4628711"/>
            <a:ext cx="10680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lt-LT" sz="2400" b="1" i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Klausytis </a:t>
            </a:r>
            <a:r>
              <a:rPr lang="lt-LT" sz="2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reiškia paklusti: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Viešpats atėjo, atsistojo ir pašaukė, kaip  pirma: „Samueli, Samueli!“ Samuelis atsiliepė: „Kalbėk, Tavo tarnas klauso“ 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Sam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3, 10).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755560" y="826274"/>
            <a:ext cx="10449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Tikėjimas – iš klausymo, klausymas – iš Dievo žodžio (</a:t>
            </a:r>
            <a:r>
              <a:rPr lang="lt-LT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Rom</a:t>
            </a:r>
            <a:r>
              <a:rPr lang="lt-LT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10, 17). </a:t>
            </a:r>
            <a:endParaRPr lang="lt-LT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1026017" y="5926308"/>
            <a:ext cx="10358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Manosios avys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girdi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mano balsą; Aš jas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pažįstu,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ir jos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seka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paskui mane (Jn 10, 27).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aizdo rezultatas pagal užklausą „gods heart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47745" y="295072"/>
            <a:ext cx="8504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lt-L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TIKĖJIMAS VYKDO DIEVO NORUS.</a:t>
            </a:r>
            <a:endParaRPr lang="lt-L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tačiakampis 2"/>
          <p:cNvSpPr/>
          <p:nvPr/>
        </p:nvSpPr>
        <p:spPr>
          <a:xfrm>
            <a:off x="961622" y="1032337"/>
            <a:ext cx="10449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Radau Dovydą,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Jesės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sūnų, vyrą pagal savo širdį, kuris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įvykdys visus mano norus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Apd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13, 22).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948744" y="2268709"/>
            <a:ext cx="10487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 tai Dievas, veikiantis jumyse,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suteikia ir troškimą,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ir darbą iš savo palankumo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Fil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2, 13).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935864" y="3537174"/>
            <a:ext cx="10294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Sakau: gyvenkite Dvasia, ir jūs nevykdysite kūno geismų. Nes kūnas geidžia priešingo Dvasiai, o Dvasia – kūnui; jie vienas kitam priešingi, todėl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negalite daryti visko, ko norėtumėte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(Gal 5, 16-17).</a:t>
            </a:r>
            <a:r>
              <a:rPr lang="lt-LT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lt-L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948742" y="5182501"/>
            <a:ext cx="10577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Paėjęs kiek toliau, Jėzus parpuolė veidu į žemę ir meldėsi: „Mano Tėve, jeigu įmanoma, teaplenkia mane ši taurė. Tačiau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 kaip Aš noriu, bet kaip Tu!“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(Mt 26, 39).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35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aizdo rezultatas pagal užklausą „gods heart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čiakampis 2"/>
          <p:cNvSpPr/>
          <p:nvPr/>
        </p:nvSpPr>
        <p:spPr>
          <a:xfrm>
            <a:off x="356317" y="468834"/>
            <a:ext cx="941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Štai Aš stoviu prie durų ir beldžiu: jei kas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išgirs mano balsą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atvers duris,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Aš pas jį užeisiu ir vakarieniausiu su juo, o jis su manimi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3, 20).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3614669" y="5465837"/>
            <a:ext cx="8130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Ir Dvasia, ir sužadėtinė kviečia: „Ateik!“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kas girdi,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teatsiliepia: „Ateik!“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kas trokšta,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teateina,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kas nori,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tesisemia dovanai gyvenimo vandens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22, 17).</a:t>
            </a:r>
            <a:r>
              <a:rPr lang="lt-LT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10053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315</Words>
  <Application>Microsoft Office PowerPoint</Application>
  <PresentationFormat>Plačiaekranė</PresentationFormat>
  <Paragraphs>16</Paragraphs>
  <Slides>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Wingdings</vt:lpstr>
      <vt:lpstr>„Office“ tema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Gediminas Kapustavicius</dc:creator>
  <cp:lastModifiedBy>Gediminas Kapustavicius</cp:lastModifiedBy>
  <cp:revision>45</cp:revision>
  <dcterms:created xsi:type="dcterms:W3CDTF">2017-10-27T18:00:01Z</dcterms:created>
  <dcterms:modified xsi:type="dcterms:W3CDTF">2017-10-27T22:40:22Z</dcterms:modified>
</cp:coreProperties>
</file>